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0545-CEBB-49D2-AC0B-852353433E2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0E42-A98F-44A0-AB0C-677982141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7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0545-CEBB-49D2-AC0B-852353433E2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0E42-A98F-44A0-AB0C-677982141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2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0545-CEBB-49D2-AC0B-852353433E2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0E42-A98F-44A0-AB0C-677982141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67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0545-CEBB-49D2-AC0B-852353433E2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0E42-A98F-44A0-AB0C-677982141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1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0545-CEBB-49D2-AC0B-852353433E2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0E42-A98F-44A0-AB0C-677982141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5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0545-CEBB-49D2-AC0B-852353433E2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0E42-A98F-44A0-AB0C-677982141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0545-CEBB-49D2-AC0B-852353433E2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0E42-A98F-44A0-AB0C-677982141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7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0545-CEBB-49D2-AC0B-852353433E2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0E42-A98F-44A0-AB0C-677982141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98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0545-CEBB-49D2-AC0B-852353433E2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0E42-A98F-44A0-AB0C-677982141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56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0545-CEBB-49D2-AC0B-852353433E2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0E42-A98F-44A0-AB0C-677982141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9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0545-CEBB-49D2-AC0B-852353433E2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0E42-A98F-44A0-AB0C-677982141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2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F0545-CEBB-49D2-AC0B-852353433E2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00E42-A98F-44A0-AB0C-677982141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9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</cp:revision>
  <dcterms:created xsi:type="dcterms:W3CDTF">2020-06-29T12:16:24Z</dcterms:created>
  <dcterms:modified xsi:type="dcterms:W3CDTF">2020-06-29T12:18:18Z</dcterms:modified>
</cp:coreProperties>
</file>